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layfairDisplay-boldItalic.fntdata"/><Relationship Id="rId6" Type="http://schemas.openxmlformats.org/officeDocument/2006/relationships/slide" Target="slides/slide1.xml"/><Relationship Id="rId18" Type="http://schemas.openxmlformats.org/officeDocument/2006/relationships/font" Target="fonts/PlayfairDispl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500e3d62b_1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500e3d62b_1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500e3d62b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500e3d62b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500e3d62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500e3d62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500e3d62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500e3d62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500e3d62b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500e3d62b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500e3d62b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500e3d62b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500e3d62b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500e3d62b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500e3d62b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500e3d62b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500e3d62b_1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500e3d62b_1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Frequently asked questions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" sz="2100"/>
              <a:t>Často kladené otázky</a:t>
            </a:r>
            <a:endParaRPr sz="2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L</a:t>
            </a:r>
            <a:r>
              <a:rPr lang="sk"/>
              <a:t>et's</a:t>
            </a:r>
            <a:r>
              <a:rPr lang="sk"/>
              <a:t> do some exercises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sk" sz="2800"/>
              <a:t>Cvičenia </a:t>
            </a:r>
            <a:endParaRPr i="1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265500" y="1107950"/>
            <a:ext cx="40452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sk" sz="2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Frequently asked Q´s</a:t>
            </a:r>
            <a:endParaRPr b="0" sz="24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sk" sz="24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It will help you to learn these common questions as fixed expressions.</a:t>
            </a:r>
            <a:endParaRPr sz="4500"/>
          </a:p>
        </p:txBody>
      </p:sp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" sz="1800"/>
              <a:t>Naučíte sa bežne kladené otázky, používané ako zaužívané frázy.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939500" y="724200"/>
            <a:ext cx="3837000" cy="426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personal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sk"/>
              <a:t>osobné otázky</a:t>
            </a:r>
            <a:endParaRPr i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everyday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sk"/>
              <a:t>každodenné otázky</a:t>
            </a:r>
            <a:endParaRPr i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place and distance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sk"/>
              <a:t>otázky miesta a vzdialenosti</a:t>
            </a:r>
            <a:endParaRPr i="1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time questions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sk"/>
              <a:t>otázky času</a:t>
            </a:r>
            <a:endParaRPr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Personal questions </a:t>
            </a:r>
            <a:r>
              <a:rPr i="1" lang="sk" sz="1900"/>
              <a:t>osobné otázky </a:t>
            </a:r>
            <a:endParaRPr i="1" sz="1900"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Questions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Where are you from? Where do you come from?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Odkiaľ si? Odkiaľ pochádzaš?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What do you do? (= What is your job?)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Čo robíš? (= Aká je vaša práca?)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What are you doing at the moment?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Čo práve robíš?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300"/>
          </a:p>
        </p:txBody>
      </p:sp>
      <p:sp>
        <p:nvSpPr>
          <p:cNvPr id="74" name="Google Shape;74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Possible answers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Slovakia.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Zo Slovenska.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I am a film director.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Som režisér.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I am making film at the moment.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Práve pripravujem film.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Personal questions </a:t>
            </a:r>
            <a:r>
              <a:rPr i="1" lang="sk" sz="1900"/>
              <a:t>osobné otázky 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Questions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Are you married?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Si ženatý / vydatá?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How old are you? (= What is your age?)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Koľko máš rokov?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What is your address / phone number?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Aká je tvoja adresa / telefónne číslo?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4782875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Possible answers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No, I am single. / Yes, I am married 10 years.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Nie, som slobodný. / Áno, som vydatá 10 rokov.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I am 30.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Mám 30 rokov.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It is … 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Je to …. .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Everyday questions</a:t>
            </a:r>
            <a:r>
              <a:rPr lang="sk"/>
              <a:t> </a:t>
            </a:r>
            <a:r>
              <a:rPr i="1" lang="sk" sz="1900"/>
              <a:t>každodenné otázky</a:t>
            </a:r>
            <a:endParaRPr i="1"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Questions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How are you?   </a:t>
            </a:r>
            <a:r>
              <a:rPr lang="sk"/>
              <a:t>or	  </a:t>
            </a:r>
            <a:r>
              <a:rPr b="1" lang="sk"/>
              <a:t>How is it going? </a:t>
            </a:r>
            <a:r>
              <a:rPr lang="sk"/>
              <a:t>(informal)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Ako sa máš?</a:t>
            </a:r>
            <a:endParaRPr i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What are you doing this evening?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Čo robíš dnes večer?</a:t>
            </a:r>
            <a:endParaRPr i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What is the matter? (= What is the problem?)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Čo sa deje? (= Aký je problém?)</a:t>
            </a:r>
            <a:endParaRPr/>
          </a:p>
        </p:txBody>
      </p:sp>
      <p:sp>
        <p:nvSpPr>
          <p:cNvPr id="88" name="Google Shape;88;p17"/>
          <p:cNvSpPr txBox="1"/>
          <p:nvPr>
            <p:ph idx="2" type="body"/>
          </p:nvPr>
        </p:nvSpPr>
        <p:spPr>
          <a:xfrm>
            <a:off x="4832400" y="1152475"/>
            <a:ext cx="3999900" cy="35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Possible answers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Fine, thanks.</a:t>
            </a:r>
            <a:r>
              <a:rPr lang="sk"/>
              <a:t>             or</a:t>
            </a:r>
            <a:r>
              <a:rPr b="1" lang="sk"/>
              <a:t>      Not bad. How about you?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Dobre, ďakujem.    alebo         Nie je to zlé, čo ty?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Nothing special. (= I have no plans.)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Nič špeciálne. (= Nemám žiadne plány.)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Nothing. Why?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Nič. Prečo?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Everyday questions </a:t>
            </a:r>
            <a:r>
              <a:rPr i="1" lang="sk" sz="1900"/>
              <a:t>každodenné otázky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4139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Questions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Have you got the time? </a:t>
            </a:r>
            <a:r>
              <a:rPr lang="sk"/>
              <a:t>(= Do you know the time?)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Koľko je hodín? 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sk"/>
              <a:t>How much is that? </a:t>
            </a:r>
            <a:r>
              <a:rPr lang="sk"/>
              <a:t>(= What is the price?)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Koľko to stojí? (= Aká je cena?)</a:t>
            </a:r>
            <a:endParaRPr i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What sort / kind of </a:t>
            </a:r>
            <a:r>
              <a:rPr lang="sk"/>
              <a:t>(movies do you like)</a:t>
            </a:r>
            <a:r>
              <a:rPr b="1" lang="sk"/>
              <a:t>?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Aký druh / typ (filmov máš rád)?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Possible answers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Yes, it is five past three.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Áno, je 5 minút po tretej.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It is 5,00 €.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Stojí to 5,00 €.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I like horror movies.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Mám rád horory.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232475" y="282350"/>
            <a:ext cx="4045200" cy="83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2300"/>
              <a:t>Important thing to notice</a:t>
            </a:r>
            <a:endParaRPr sz="2300"/>
          </a:p>
        </p:txBody>
      </p:sp>
      <p:sp>
        <p:nvSpPr>
          <p:cNvPr id="101" name="Google Shape;101;p19"/>
          <p:cNvSpPr txBox="1"/>
          <p:nvPr>
            <p:ph idx="1" type="subTitle"/>
          </p:nvPr>
        </p:nvSpPr>
        <p:spPr>
          <a:xfrm>
            <a:off x="265500" y="1339549"/>
            <a:ext cx="4045200" cy="28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sk" sz="1800"/>
              <a:t>How was </a:t>
            </a:r>
            <a:r>
              <a:rPr lang="sk" sz="1800"/>
              <a:t>(the party)</a:t>
            </a:r>
            <a:r>
              <a:rPr b="1" lang="sk" sz="1800"/>
              <a:t>?</a:t>
            </a:r>
            <a:endParaRPr b="1"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/>
              <a:t>= tell me your opinion of it 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sk" sz="1800"/>
              <a:t>Aká bola párty? povedz mi tvoj názor</a:t>
            </a:r>
            <a:endParaRPr i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sk" sz="1800"/>
              <a:t>What is </a:t>
            </a:r>
            <a:r>
              <a:rPr lang="sk" sz="1800"/>
              <a:t>(the flat) </a:t>
            </a:r>
            <a:r>
              <a:rPr b="1" lang="sk" sz="1800"/>
              <a:t>like?</a:t>
            </a:r>
            <a:endParaRPr b="1"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 sz="1500"/>
              <a:t>= describe it to me and tell me what do you think of it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 sz="1800"/>
              <a:t>     Aký je ten byt?</a:t>
            </a:r>
            <a:endParaRPr i="1" sz="1800"/>
          </a:p>
        </p:txBody>
      </p:sp>
      <p:sp>
        <p:nvSpPr>
          <p:cNvPr id="102" name="Google Shape;102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339550"/>
            <a:ext cx="4571999" cy="228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Place and distance </a:t>
            </a:r>
            <a:r>
              <a:rPr i="1" lang="sk" sz="1900"/>
              <a:t>miesto a vzdialenosť</a:t>
            </a:r>
            <a:endParaRPr i="1"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900"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Questions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A: </a:t>
            </a:r>
            <a:r>
              <a:rPr lang="sk"/>
              <a:t>I live in Slovakia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A: </a:t>
            </a:r>
            <a:r>
              <a:rPr i="1" lang="sk"/>
              <a:t>Žijem na Slovensku.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A: How far is it? </a:t>
            </a:r>
            <a:r>
              <a:rPr lang="sk"/>
              <a:t>(= what distance is it?)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A: </a:t>
            </a:r>
            <a:r>
              <a:rPr i="1" lang="sk"/>
              <a:t>Ako ďaleko je to? (= aká je vzdialenosť to je?)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sk"/>
              <a:t>A: How do I get to the </a:t>
            </a:r>
            <a:r>
              <a:rPr lang="sk"/>
              <a:t>(railway station)</a:t>
            </a:r>
            <a:r>
              <a:rPr b="1" lang="sk"/>
              <a:t>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A: </a:t>
            </a:r>
            <a:r>
              <a:rPr i="1" lang="sk"/>
              <a:t>Ako sa dostanem na (železničnú stanicu)?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Possible answers</a:t>
            </a:r>
            <a:endParaRPr sz="1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B: Whereabouts? (= where exactly in Slovakia)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B: </a:t>
            </a:r>
            <a:r>
              <a:rPr i="1" lang="sk"/>
              <a:t>Kde? / Kam? (= kde presne na Slovensku)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B: </a:t>
            </a:r>
            <a:r>
              <a:rPr lang="sk"/>
              <a:t>About ten miles.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B: </a:t>
            </a:r>
            <a:r>
              <a:rPr i="1" lang="sk"/>
              <a:t>Okolo desať míľ. 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B: Sorry, I don´t know.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B: </a:t>
            </a:r>
            <a:r>
              <a:rPr i="1" lang="sk"/>
              <a:t>Pardón, neviem. 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Time questions</a:t>
            </a:r>
            <a:r>
              <a:rPr lang="sk"/>
              <a:t> </a:t>
            </a:r>
            <a:r>
              <a:rPr i="1" lang="sk" sz="1900"/>
              <a:t>otázky času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72710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Questions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How long have you been here?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How long are you here for?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Ako dlho si tu?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How long are you staying?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Ako dlho ostaneš?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How much </a:t>
            </a:r>
            <a:r>
              <a:rPr b="1" lang="sk" u="sng"/>
              <a:t>longer </a:t>
            </a:r>
            <a:r>
              <a:rPr b="1" lang="sk"/>
              <a:t>are you staying?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O koľko dlho ešte ostávaš?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Is this the first time you have been to Ireland?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Je to prvýkrát, čo si v Írsku?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1"/>
          <p:cNvSpPr txBox="1"/>
          <p:nvPr>
            <p:ph idx="2" type="body"/>
          </p:nvPr>
        </p:nvSpPr>
        <p:spPr>
          <a:xfrm>
            <a:off x="4832400" y="172710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 sz="1700"/>
              <a:t>Possible answers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Four days.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Štyri dni. 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Two weeks.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Dva týždne. 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Another ten days.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Ďalších desať dní. 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sk"/>
              <a:t>Yes, it is.</a:t>
            </a:r>
            <a:r>
              <a:rPr lang="sk"/>
              <a:t>     or</a:t>
            </a:r>
            <a:r>
              <a:rPr b="1" lang="sk"/>
              <a:t>      No, I have never been to Ireland.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sk"/>
              <a:t>Áno.            alebo            Nie, nikdy som nebol v Írsku.</a:t>
            </a:r>
            <a:endParaRPr i="1"/>
          </a:p>
        </p:txBody>
      </p:sp>
      <p:sp>
        <p:nvSpPr>
          <p:cNvPr id="118" name="Google Shape;118;p21"/>
          <p:cNvSpPr txBox="1"/>
          <p:nvPr/>
        </p:nvSpPr>
        <p:spPr>
          <a:xfrm>
            <a:off x="388725" y="1042325"/>
            <a:ext cx="8443500" cy="7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latin typeface="Lato"/>
                <a:ea typeface="Lato"/>
                <a:cs typeface="Lato"/>
                <a:sym typeface="Lato"/>
              </a:rPr>
              <a:t>SITUATION: You are on holiday in Ireland. You meet somebody.  These are the questions they may ask you.  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sk">
                <a:latin typeface="Lato"/>
                <a:ea typeface="Lato"/>
                <a:cs typeface="Lato"/>
                <a:sym typeface="Lato"/>
              </a:rPr>
              <a:t>   Si na dovolenke v Írsku. Stretneš sa s niekým. Toto sú otázky, ktoré sa Ťa môže spýtať.</a:t>
            </a:r>
            <a:endParaRPr i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